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6" r:id="rId2"/>
    <p:sldId id="317" r:id="rId3"/>
    <p:sldId id="315" r:id="rId4"/>
    <p:sldId id="301" r:id="rId5"/>
    <p:sldId id="310" r:id="rId6"/>
    <p:sldId id="311" r:id="rId7"/>
    <p:sldId id="316" r:id="rId8"/>
    <p:sldId id="314" r:id="rId9"/>
  </p:sldIdLst>
  <p:sldSz cx="9144000" cy="6858000" type="screen4x3"/>
  <p:notesSz cx="6797675" cy="99266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DAF"/>
    <a:srgbClr val="7FA5D2"/>
    <a:srgbClr val="3A74BA"/>
    <a:srgbClr val="000066"/>
    <a:srgbClr val="FFFFCC"/>
    <a:srgbClr val="4181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2051" autoAdjust="0"/>
  </p:normalViewPr>
  <p:slideViewPr>
    <p:cSldViewPr>
      <p:cViewPr varScale="1">
        <p:scale>
          <a:sx n="99" d="100"/>
          <a:sy n="99" d="100"/>
        </p:scale>
        <p:origin x="3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29025A-F372-461F-B41F-ED67E282BD0D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C3E8D471-BC13-460A-987A-AC44AA7448AF}">
      <dgm:prSet phldrT="[텍스트]" custT="1"/>
      <dgm:spPr/>
      <dgm:t>
        <a:bodyPr/>
        <a:lstStyle/>
        <a:p>
          <a:pPr latinLnBrk="1"/>
          <a:r>
            <a:rPr lang="en-US" altLang="ko-KR" sz="1200" dirty="0" smtClean="0"/>
            <a:t>HY-</a:t>
          </a:r>
          <a:r>
            <a:rPr lang="en-US" altLang="ko-KR" sz="1200" dirty="0" err="1" smtClean="0"/>
            <a:t>iN</a:t>
          </a:r>
          <a:r>
            <a:rPr lang="en-US" altLang="ko-KR" sz="1200" dirty="0" smtClean="0"/>
            <a:t> </a:t>
          </a:r>
          <a:r>
            <a:rPr lang="ko-KR" altLang="en-US" sz="1200" dirty="0" err="1" smtClean="0"/>
            <a:t>신청메뉴</a:t>
          </a:r>
          <a:r>
            <a:rPr lang="ko-KR" altLang="en-US" sz="1200" dirty="0" smtClean="0"/>
            <a:t> </a:t>
          </a:r>
          <a:endParaRPr lang="en-US" altLang="ko-KR" sz="1200" dirty="0" smtClean="0"/>
        </a:p>
        <a:p>
          <a:pPr latinLnBrk="1"/>
          <a:r>
            <a:rPr lang="ko-KR" altLang="en-US" sz="1200" dirty="0" err="1" smtClean="0"/>
            <a:t>교원출장</a:t>
          </a:r>
          <a:r>
            <a:rPr lang="en-US" altLang="ko-KR" sz="1200" dirty="0" smtClean="0"/>
            <a:t>/</a:t>
          </a:r>
          <a:r>
            <a:rPr lang="ko-KR" altLang="en-US" sz="1200" dirty="0" err="1" smtClean="0"/>
            <a:t>외부강의등</a:t>
          </a:r>
          <a:endParaRPr lang="ko-KR" altLang="en-US" sz="1200" dirty="0"/>
        </a:p>
      </dgm:t>
    </dgm:pt>
    <dgm:pt modelId="{C66D1ABC-8970-4580-A503-B2CA09001E40}" type="parTrans" cxnId="{FBBE759C-A48C-4BB3-A709-FC9C7E0B7545}">
      <dgm:prSet/>
      <dgm:spPr/>
      <dgm:t>
        <a:bodyPr/>
        <a:lstStyle/>
        <a:p>
          <a:pPr latinLnBrk="1"/>
          <a:endParaRPr lang="ko-KR" altLang="en-US"/>
        </a:p>
      </dgm:t>
    </dgm:pt>
    <dgm:pt modelId="{DA8923FD-6D99-48E7-B7F4-5ACF85F79342}" type="sibTrans" cxnId="{FBBE759C-A48C-4BB3-A709-FC9C7E0B7545}">
      <dgm:prSet/>
      <dgm:spPr/>
      <dgm:t>
        <a:bodyPr/>
        <a:lstStyle/>
        <a:p>
          <a:pPr latinLnBrk="1"/>
          <a:endParaRPr lang="ko-KR" altLang="en-US"/>
        </a:p>
      </dgm:t>
    </dgm:pt>
    <dgm:pt modelId="{E160C295-9D3A-4C50-A15F-36F5FFCE925C}">
      <dgm:prSet phldrT="[텍스트]" custT="1"/>
      <dgm:spPr/>
      <dgm:t>
        <a:bodyPr/>
        <a:lstStyle/>
        <a:p>
          <a:pPr latinLnBrk="1"/>
          <a:r>
            <a:rPr lang="en-US" altLang="ko-KR" sz="1400" dirty="0" smtClean="0"/>
            <a:t>HY-</a:t>
          </a:r>
          <a:r>
            <a:rPr lang="en-US" altLang="ko-KR" sz="1400" dirty="0" err="1" smtClean="0"/>
            <a:t>iN</a:t>
          </a:r>
          <a:r>
            <a:rPr lang="en-US" altLang="ko-KR" sz="1400" dirty="0" smtClean="0"/>
            <a:t> </a:t>
          </a:r>
          <a:r>
            <a:rPr lang="ko-KR" altLang="en-US" sz="1400" dirty="0" smtClean="0"/>
            <a:t>신청</a:t>
          </a:r>
          <a:endParaRPr lang="en-US" altLang="ko-KR" sz="1400" dirty="0" smtClean="0"/>
        </a:p>
        <a:p>
          <a:pPr latinLnBrk="1"/>
          <a:r>
            <a:rPr lang="ko-KR" altLang="en-US" sz="1400" dirty="0" err="1" smtClean="0"/>
            <a:t>국내외출장</a:t>
          </a:r>
          <a:endParaRPr lang="ko-KR" altLang="en-US" sz="1400" dirty="0"/>
        </a:p>
      </dgm:t>
    </dgm:pt>
    <dgm:pt modelId="{FA689446-ABAD-4D09-A6AA-1436E0FDC31B}" type="parTrans" cxnId="{BD5847CB-BF36-4BA3-B0FD-2889CF81E4F2}">
      <dgm:prSet/>
      <dgm:spPr/>
      <dgm:t>
        <a:bodyPr/>
        <a:lstStyle/>
        <a:p>
          <a:pPr latinLnBrk="1"/>
          <a:endParaRPr lang="ko-KR" altLang="en-US"/>
        </a:p>
      </dgm:t>
    </dgm:pt>
    <dgm:pt modelId="{58585316-A0DE-4D86-B5B4-44F00355775A}" type="sibTrans" cxnId="{BD5847CB-BF36-4BA3-B0FD-2889CF81E4F2}">
      <dgm:prSet/>
      <dgm:spPr/>
      <dgm:t>
        <a:bodyPr/>
        <a:lstStyle/>
        <a:p>
          <a:pPr latinLnBrk="1"/>
          <a:endParaRPr lang="ko-KR" altLang="en-US"/>
        </a:p>
      </dgm:t>
    </dgm:pt>
    <dgm:pt modelId="{9BBDFAAD-47EA-4A22-94D4-A1F240E89888}">
      <dgm:prSet phldrT="[텍스트]" custT="1"/>
      <dgm:spPr/>
      <dgm:t>
        <a:bodyPr/>
        <a:lstStyle/>
        <a:p>
          <a:pPr latinLnBrk="1"/>
          <a:r>
            <a:rPr lang="en-US" altLang="ko-KR" sz="1100" dirty="0" smtClean="0"/>
            <a:t>HY-</a:t>
          </a:r>
          <a:r>
            <a:rPr lang="en-US" altLang="ko-KR" sz="1100" dirty="0" err="1" smtClean="0"/>
            <a:t>iN</a:t>
          </a:r>
          <a:r>
            <a:rPr lang="en-US" altLang="ko-KR" sz="1100" dirty="0" smtClean="0"/>
            <a:t> </a:t>
          </a:r>
          <a:r>
            <a:rPr lang="ko-KR" altLang="en-US" sz="1100" dirty="0" err="1" smtClean="0"/>
            <a:t>온라인민원</a:t>
          </a:r>
          <a:endParaRPr lang="en-US" altLang="ko-KR" sz="1100" dirty="0" smtClean="0"/>
        </a:p>
        <a:p>
          <a:pPr latinLnBrk="1"/>
          <a:r>
            <a:rPr lang="ko-KR" altLang="en-US" sz="1100" dirty="0" err="1" smtClean="0"/>
            <a:t>외부강의등</a:t>
          </a:r>
          <a:endParaRPr lang="ko-KR" altLang="en-US" sz="1100" dirty="0"/>
        </a:p>
      </dgm:t>
    </dgm:pt>
    <dgm:pt modelId="{0FB4BD17-F2DC-4F1D-873A-5E1055549D71}" type="parTrans" cxnId="{09257EF6-212A-4736-A532-CD4D31EE092C}">
      <dgm:prSet/>
      <dgm:spPr/>
      <dgm:t>
        <a:bodyPr/>
        <a:lstStyle/>
        <a:p>
          <a:pPr latinLnBrk="1"/>
          <a:endParaRPr lang="ko-KR" altLang="en-US"/>
        </a:p>
      </dgm:t>
    </dgm:pt>
    <dgm:pt modelId="{D1CA3C38-92EF-41D2-A271-0291C02FCDB1}" type="sibTrans" cxnId="{09257EF6-212A-4736-A532-CD4D31EE092C}">
      <dgm:prSet/>
      <dgm:spPr/>
      <dgm:t>
        <a:bodyPr/>
        <a:lstStyle/>
        <a:p>
          <a:pPr latinLnBrk="1"/>
          <a:endParaRPr lang="ko-KR" altLang="en-US"/>
        </a:p>
      </dgm:t>
    </dgm:pt>
    <dgm:pt modelId="{812F335C-5ACF-40D5-AD60-8B6C20DAA86E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/>
            <a:t>전자출결</a:t>
          </a:r>
          <a:endParaRPr lang="ko-KR" altLang="en-US" sz="1600" dirty="0"/>
        </a:p>
      </dgm:t>
    </dgm:pt>
    <dgm:pt modelId="{5D406B93-83C8-492E-8518-A36F9DFB8D81}" type="parTrans" cxnId="{4848EC96-E6C1-4B9D-A080-DD195A53970A}">
      <dgm:prSet/>
      <dgm:spPr/>
      <dgm:t>
        <a:bodyPr/>
        <a:lstStyle/>
        <a:p>
          <a:pPr latinLnBrk="1"/>
          <a:endParaRPr lang="ko-KR" altLang="en-US"/>
        </a:p>
      </dgm:t>
    </dgm:pt>
    <dgm:pt modelId="{A4FF66E9-37ED-4BB0-B4A3-7983674FEE56}" type="sibTrans" cxnId="{4848EC96-E6C1-4B9D-A080-DD195A53970A}">
      <dgm:prSet/>
      <dgm:spPr/>
      <dgm:t>
        <a:bodyPr/>
        <a:lstStyle/>
        <a:p>
          <a:pPr latinLnBrk="1"/>
          <a:endParaRPr lang="ko-KR" altLang="en-US"/>
        </a:p>
      </dgm:t>
    </dgm:pt>
    <dgm:pt modelId="{C79482CF-158C-438F-90CB-04D8B841A9A4}" type="pres">
      <dgm:prSet presAssocID="{9229025A-F372-461F-B41F-ED67E282BD0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98290A6-F5E1-4338-8AE4-297211BA8FE4}" type="pres">
      <dgm:prSet presAssocID="{C3E8D471-BC13-460A-987A-AC44AA7448AF}" presName="centerShape" presStyleLbl="node0" presStyleIdx="0" presStyleCnt="1" custScaleX="137339" custLinFactNeighborX="1421" custLinFactNeighborY="18057"/>
      <dgm:spPr/>
      <dgm:t>
        <a:bodyPr/>
        <a:lstStyle/>
        <a:p>
          <a:pPr latinLnBrk="1"/>
          <a:endParaRPr lang="ko-KR" altLang="en-US"/>
        </a:p>
      </dgm:t>
    </dgm:pt>
    <dgm:pt modelId="{1E7A3C69-C901-4487-ACA1-4CBC54C09F07}" type="pres">
      <dgm:prSet presAssocID="{FA689446-ABAD-4D09-A6AA-1436E0FDC31B}" presName="parTrans" presStyleLbl="bg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7331FD66-2D4F-45BC-ADCA-2384205F0CDA}" type="pres">
      <dgm:prSet presAssocID="{E160C295-9D3A-4C50-A15F-36F5FFCE925C}" presName="node" presStyleLbl="node1" presStyleIdx="0" presStyleCnt="3" custRadScaleRad="108927" custRadScaleInc="-103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7F323E1-E993-4CE1-9D87-8C33CCE4A376}" type="pres">
      <dgm:prSet presAssocID="{0FB4BD17-F2DC-4F1D-873A-5E1055549D71}" presName="parTrans" presStyleLbl="bg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3BA8BF01-8D53-44FA-8790-F20765CFF757}" type="pres">
      <dgm:prSet presAssocID="{9BBDFAAD-47EA-4A22-94D4-A1F240E89888}" presName="node" presStyleLbl="node1" presStyleIdx="1" presStyleCnt="3" custScaleX="11890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46ED550-1118-4121-9086-25AAF5F50808}" type="pres">
      <dgm:prSet presAssocID="{5D406B93-83C8-492E-8518-A36F9DFB8D81}" presName="parTrans" presStyleLbl="bg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B534342D-92D1-4F7E-B461-9197B05448CF}" type="pres">
      <dgm:prSet presAssocID="{812F335C-5ACF-40D5-AD60-8B6C20DAA86E}" presName="node" presStyleLbl="node1" presStyleIdx="2" presStyleCnt="3" custRadScaleRad="108507" custRadScaleInc="1017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9257EF6-212A-4736-A532-CD4D31EE092C}" srcId="{C3E8D471-BC13-460A-987A-AC44AA7448AF}" destId="{9BBDFAAD-47EA-4A22-94D4-A1F240E89888}" srcOrd="1" destOrd="0" parTransId="{0FB4BD17-F2DC-4F1D-873A-5E1055549D71}" sibTransId="{D1CA3C38-92EF-41D2-A271-0291C02FCDB1}"/>
    <dgm:cxn modelId="{FBBE759C-A48C-4BB3-A709-FC9C7E0B7545}" srcId="{9229025A-F372-461F-B41F-ED67E282BD0D}" destId="{C3E8D471-BC13-460A-987A-AC44AA7448AF}" srcOrd="0" destOrd="0" parTransId="{C66D1ABC-8970-4580-A503-B2CA09001E40}" sibTransId="{DA8923FD-6D99-48E7-B7F4-5ACF85F79342}"/>
    <dgm:cxn modelId="{9E5F7CA6-E266-4558-9A5C-F62B9510C49C}" type="presOf" srcId="{812F335C-5ACF-40D5-AD60-8B6C20DAA86E}" destId="{B534342D-92D1-4F7E-B461-9197B05448CF}" srcOrd="0" destOrd="0" presId="urn:microsoft.com/office/officeart/2005/8/layout/radial4"/>
    <dgm:cxn modelId="{7BF2745F-EC72-4391-87EC-FD8C6EC0769E}" type="presOf" srcId="{5D406B93-83C8-492E-8518-A36F9DFB8D81}" destId="{846ED550-1118-4121-9086-25AAF5F50808}" srcOrd="0" destOrd="0" presId="urn:microsoft.com/office/officeart/2005/8/layout/radial4"/>
    <dgm:cxn modelId="{136FCA10-FC4F-4B04-93D0-A358E1E582E8}" type="presOf" srcId="{FA689446-ABAD-4D09-A6AA-1436E0FDC31B}" destId="{1E7A3C69-C901-4487-ACA1-4CBC54C09F07}" srcOrd="0" destOrd="0" presId="urn:microsoft.com/office/officeart/2005/8/layout/radial4"/>
    <dgm:cxn modelId="{49E0D084-5B91-48D0-B0DE-4F643A6D5BB9}" type="presOf" srcId="{C3E8D471-BC13-460A-987A-AC44AA7448AF}" destId="{698290A6-F5E1-4338-8AE4-297211BA8FE4}" srcOrd="0" destOrd="0" presId="urn:microsoft.com/office/officeart/2005/8/layout/radial4"/>
    <dgm:cxn modelId="{4848EC96-E6C1-4B9D-A080-DD195A53970A}" srcId="{C3E8D471-BC13-460A-987A-AC44AA7448AF}" destId="{812F335C-5ACF-40D5-AD60-8B6C20DAA86E}" srcOrd="2" destOrd="0" parTransId="{5D406B93-83C8-492E-8518-A36F9DFB8D81}" sibTransId="{A4FF66E9-37ED-4BB0-B4A3-7983674FEE56}"/>
    <dgm:cxn modelId="{BD5847CB-BF36-4BA3-B0FD-2889CF81E4F2}" srcId="{C3E8D471-BC13-460A-987A-AC44AA7448AF}" destId="{E160C295-9D3A-4C50-A15F-36F5FFCE925C}" srcOrd="0" destOrd="0" parTransId="{FA689446-ABAD-4D09-A6AA-1436E0FDC31B}" sibTransId="{58585316-A0DE-4D86-B5B4-44F00355775A}"/>
    <dgm:cxn modelId="{69853738-3238-4518-8B23-E21C53B1E15D}" type="presOf" srcId="{9BBDFAAD-47EA-4A22-94D4-A1F240E89888}" destId="{3BA8BF01-8D53-44FA-8790-F20765CFF757}" srcOrd="0" destOrd="0" presId="urn:microsoft.com/office/officeart/2005/8/layout/radial4"/>
    <dgm:cxn modelId="{16633F65-613B-44FB-A286-EEEA131B7423}" type="presOf" srcId="{E160C295-9D3A-4C50-A15F-36F5FFCE925C}" destId="{7331FD66-2D4F-45BC-ADCA-2384205F0CDA}" srcOrd="0" destOrd="0" presId="urn:microsoft.com/office/officeart/2005/8/layout/radial4"/>
    <dgm:cxn modelId="{AD0D0833-EB24-4FA7-B975-EC33BFC1D5ED}" type="presOf" srcId="{0FB4BD17-F2DC-4F1D-873A-5E1055549D71}" destId="{C7F323E1-E993-4CE1-9D87-8C33CCE4A376}" srcOrd="0" destOrd="0" presId="urn:microsoft.com/office/officeart/2005/8/layout/radial4"/>
    <dgm:cxn modelId="{5775C930-08BC-4C88-967C-3AD037069BD6}" type="presOf" srcId="{9229025A-F372-461F-B41F-ED67E282BD0D}" destId="{C79482CF-158C-438F-90CB-04D8B841A9A4}" srcOrd="0" destOrd="0" presId="urn:microsoft.com/office/officeart/2005/8/layout/radial4"/>
    <dgm:cxn modelId="{C151BACE-4583-4C9A-843E-9D17FFE4E587}" type="presParOf" srcId="{C79482CF-158C-438F-90CB-04D8B841A9A4}" destId="{698290A6-F5E1-4338-8AE4-297211BA8FE4}" srcOrd="0" destOrd="0" presId="urn:microsoft.com/office/officeart/2005/8/layout/radial4"/>
    <dgm:cxn modelId="{56F3BE65-08B8-443F-8713-3F6FCC0BD966}" type="presParOf" srcId="{C79482CF-158C-438F-90CB-04D8B841A9A4}" destId="{1E7A3C69-C901-4487-ACA1-4CBC54C09F07}" srcOrd="1" destOrd="0" presId="urn:microsoft.com/office/officeart/2005/8/layout/radial4"/>
    <dgm:cxn modelId="{ABBA044D-7DE6-421A-BFCB-E95CA75957EF}" type="presParOf" srcId="{C79482CF-158C-438F-90CB-04D8B841A9A4}" destId="{7331FD66-2D4F-45BC-ADCA-2384205F0CDA}" srcOrd="2" destOrd="0" presId="urn:microsoft.com/office/officeart/2005/8/layout/radial4"/>
    <dgm:cxn modelId="{8F643F4A-58B3-46A7-B258-DD521B6628D7}" type="presParOf" srcId="{C79482CF-158C-438F-90CB-04D8B841A9A4}" destId="{C7F323E1-E993-4CE1-9D87-8C33CCE4A376}" srcOrd="3" destOrd="0" presId="urn:microsoft.com/office/officeart/2005/8/layout/radial4"/>
    <dgm:cxn modelId="{C5E9E967-5C33-43ED-BCB3-DC7D524FF29C}" type="presParOf" srcId="{C79482CF-158C-438F-90CB-04D8B841A9A4}" destId="{3BA8BF01-8D53-44FA-8790-F20765CFF757}" srcOrd="4" destOrd="0" presId="urn:microsoft.com/office/officeart/2005/8/layout/radial4"/>
    <dgm:cxn modelId="{15A49440-D2D1-4C94-89F8-159AE3A54086}" type="presParOf" srcId="{C79482CF-158C-438F-90CB-04D8B841A9A4}" destId="{846ED550-1118-4121-9086-25AAF5F50808}" srcOrd="5" destOrd="0" presId="urn:microsoft.com/office/officeart/2005/8/layout/radial4"/>
    <dgm:cxn modelId="{6D97DBAE-08A4-49B2-807F-CB29F33CD462}" type="presParOf" srcId="{C79482CF-158C-438F-90CB-04D8B841A9A4}" destId="{B534342D-92D1-4F7E-B461-9197B05448CF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290A6-F5E1-4338-8AE4-297211BA8FE4}">
      <dsp:nvSpPr>
        <dsp:cNvPr id="0" name=""/>
        <dsp:cNvSpPr/>
      </dsp:nvSpPr>
      <dsp:spPr>
        <a:xfrm>
          <a:off x="1261992" y="2347682"/>
          <a:ext cx="1851869" cy="13483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200" kern="1200" dirty="0" smtClean="0"/>
            <a:t>HY-</a:t>
          </a:r>
          <a:r>
            <a:rPr lang="en-US" altLang="ko-KR" sz="1200" kern="1200" dirty="0" err="1" smtClean="0"/>
            <a:t>iN</a:t>
          </a:r>
          <a:r>
            <a:rPr lang="en-US" altLang="ko-KR" sz="1200" kern="1200" dirty="0" smtClean="0"/>
            <a:t> </a:t>
          </a:r>
          <a:r>
            <a:rPr lang="ko-KR" altLang="en-US" sz="1200" kern="1200" dirty="0" err="1" smtClean="0"/>
            <a:t>신청메뉴</a:t>
          </a:r>
          <a:r>
            <a:rPr lang="ko-KR" altLang="en-US" sz="1200" kern="1200" dirty="0" smtClean="0"/>
            <a:t> </a:t>
          </a:r>
          <a:endParaRPr lang="en-US" altLang="ko-KR" sz="1200" kern="1200" dirty="0" smtClean="0"/>
        </a:p>
        <a:p>
          <a:pPr lvl="0" algn="ctr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/>
            <a:t>교원출장</a:t>
          </a:r>
          <a:r>
            <a:rPr lang="en-US" altLang="ko-KR" sz="1200" kern="1200" dirty="0" smtClean="0"/>
            <a:t>/</a:t>
          </a:r>
          <a:r>
            <a:rPr lang="ko-KR" altLang="en-US" sz="1200" kern="1200" dirty="0" err="1" smtClean="0"/>
            <a:t>외부강의등</a:t>
          </a:r>
          <a:endParaRPr lang="ko-KR" altLang="en-US" sz="1200" kern="1200" dirty="0"/>
        </a:p>
      </dsp:txBody>
      <dsp:txXfrm>
        <a:off x="1533192" y="2545149"/>
        <a:ext cx="1309469" cy="953458"/>
      </dsp:txXfrm>
    </dsp:sp>
    <dsp:sp modelId="{1E7A3C69-C901-4487-ACA1-4CBC54C09F07}">
      <dsp:nvSpPr>
        <dsp:cNvPr id="0" name=""/>
        <dsp:cNvSpPr/>
      </dsp:nvSpPr>
      <dsp:spPr>
        <a:xfrm rot="13200828">
          <a:off x="504613" y="1903808"/>
          <a:ext cx="1160760" cy="38429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31FD66-2D4F-45BC-ADCA-2384205F0CDA}">
      <dsp:nvSpPr>
        <dsp:cNvPr id="0" name=""/>
        <dsp:cNvSpPr/>
      </dsp:nvSpPr>
      <dsp:spPr>
        <a:xfrm>
          <a:off x="0" y="1210397"/>
          <a:ext cx="1280973" cy="10247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kern="1200" dirty="0" smtClean="0"/>
            <a:t>HY-</a:t>
          </a:r>
          <a:r>
            <a:rPr lang="en-US" altLang="ko-KR" sz="1400" kern="1200" dirty="0" err="1" smtClean="0"/>
            <a:t>iN</a:t>
          </a:r>
          <a:r>
            <a:rPr lang="en-US" altLang="ko-KR" sz="1400" kern="1200" dirty="0" smtClean="0"/>
            <a:t> </a:t>
          </a:r>
          <a:r>
            <a:rPr lang="ko-KR" altLang="en-US" sz="1400" kern="1200" dirty="0" smtClean="0"/>
            <a:t>신청</a:t>
          </a:r>
          <a:endParaRPr lang="en-US" altLang="ko-KR" sz="1400" kern="1200" dirty="0" smtClean="0"/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err="1" smtClean="0"/>
            <a:t>국내외출장</a:t>
          </a:r>
          <a:endParaRPr lang="ko-KR" altLang="en-US" sz="1400" kern="1200" dirty="0"/>
        </a:p>
      </dsp:txBody>
      <dsp:txXfrm>
        <a:off x="30015" y="1240412"/>
        <a:ext cx="1220943" cy="964748"/>
      </dsp:txXfrm>
    </dsp:sp>
    <dsp:sp modelId="{C7F323E1-E993-4CE1-9D87-8C33CCE4A376}">
      <dsp:nvSpPr>
        <dsp:cNvPr id="0" name=""/>
        <dsp:cNvSpPr/>
      </dsp:nvSpPr>
      <dsp:spPr>
        <a:xfrm rot="16117750">
          <a:off x="1447292" y="1368067"/>
          <a:ext cx="1411313" cy="38429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A8BF01-8D53-44FA-8790-F20765CFF757}">
      <dsp:nvSpPr>
        <dsp:cNvPr id="0" name=""/>
        <dsp:cNvSpPr/>
      </dsp:nvSpPr>
      <dsp:spPr>
        <a:xfrm>
          <a:off x="1374529" y="342368"/>
          <a:ext cx="1523077" cy="1024778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100" kern="1200" dirty="0" smtClean="0"/>
            <a:t>HY-</a:t>
          </a:r>
          <a:r>
            <a:rPr lang="en-US" altLang="ko-KR" sz="1100" kern="1200" dirty="0" err="1" smtClean="0"/>
            <a:t>iN</a:t>
          </a:r>
          <a:r>
            <a:rPr lang="en-US" altLang="ko-KR" sz="1100" kern="1200" dirty="0" smtClean="0"/>
            <a:t> </a:t>
          </a:r>
          <a:r>
            <a:rPr lang="ko-KR" altLang="en-US" sz="1100" kern="1200" dirty="0" err="1" smtClean="0"/>
            <a:t>온라인민원</a:t>
          </a:r>
          <a:endParaRPr lang="en-US" altLang="ko-KR" sz="1100" kern="1200" dirty="0" smtClean="0"/>
        </a:p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/>
            <a:t>외부강의등</a:t>
          </a:r>
          <a:endParaRPr lang="ko-KR" altLang="en-US" sz="1100" kern="1200" dirty="0"/>
        </a:p>
      </dsp:txBody>
      <dsp:txXfrm>
        <a:off x="1404544" y="372383"/>
        <a:ext cx="1463047" cy="964748"/>
      </dsp:txXfrm>
    </dsp:sp>
    <dsp:sp modelId="{846ED550-1118-4121-9086-25AAF5F50808}">
      <dsp:nvSpPr>
        <dsp:cNvPr id="0" name=""/>
        <dsp:cNvSpPr/>
      </dsp:nvSpPr>
      <dsp:spPr>
        <a:xfrm rot="19081108">
          <a:off x="2677251" y="1896824"/>
          <a:ext cx="1094893" cy="38429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4342D-92D1-4F7E-B461-9197B05448CF}">
      <dsp:nvSpPr>
        <dsp:cNvPr id="0" name=""/>
        <dsp:cNvSpPr/>
      </dsp:nvSpPr>
      <dsp:spPr>
        <a:xfrm>
          <a:off x="2991162" y="1210398"/>
          <a:ext cx="1280973" cy="1024778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err="1" smtClean="0"/>
            <a:t>전자출결</a:t>
          </a:r>
          <a:endParaRPr lang="ko-KR" altLang="en-US" sz="1600" kern="1200" dirty="0"/>
        </a:p>
      </dsp:txBody>
      <dsp:txXfrm>
        <a:off x="3021177" y="1240413"/>
        <a:ext cx="1220943" cy="964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9265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32" y="0"/>
            <a:ext cx="2945660" cy="499265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r">
              <a:defRPr sz="1200"/>
            </a:lvl1pPr>
          </a:lstStyle>
          <a:p>
            <a:pPr>
              <a:defRPr/>
            </a:pPr>
            <a:fld id="{0A6254A2-7960-46D8-BEAE-5892006FC255}" type="datetimeFigureOut">
              <a:rPr lang="ko-KR" altLang="en-US"/>
              <a:pPr>
                <a:defRPr/>
              </a:pPr>
              <a:t>2017-09-04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2" rIns="91420" bIns="45712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086"/>
            <a:ext cx="5438140" cy="3908524"/>
          </a:xfrm>
          <a:prstGeom prst="rect">
            <a:avLst/>
          </a:prstGeom>
        </p:spPr>
        <p:txBody>
          <a:bodyPr vert="horz" lIns="91420" tIns="45712" rIns="91420" bIns="45712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7374"/>
            <a:ext cx="2945660" cy="499265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32" y="9427374"/>
            <a:ext cx="2945660" cy="499265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r">
              <a:defRPr sz="1200"/>
            </a:lvl1pPr>
          </a:lstStyle>
          <a:p>
            <a:pPr>
              <a:defRPr/>
            </a:pPr>
            <a:fld id="{7346E9BD-EE66-44A8-A0DF-23ED84AF6F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7618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46E9BD-EE66-44A8-A0DF-23ED84AF6F52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416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6" descr="HY-symbo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8636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7" descr="ba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284538"/>
            <a:ext cx="8534400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그림 8" descr="HYENG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25" y="6577013"/>
            <a:ext cx="11525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80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6" descr="bar-g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524625"/>
            <a:ext cx="867727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직선 연결선 2"/>
          <p:cNvCxnSpPr/>
          <p:nvPr userDrawn="1"/>
        </p:nvCxnSpPr>
        <p:spPr>
          <a:xfrm>
            <a:off x="1476375" y="1725613"/>
            <a:ext cx="7343775" cy="1587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직선 연결선 3"/>
          <p:cNvCxnSpPr/>
          <p:nvPr userDrawn="1"/>
        </p:nvCxnSpPr>
        <p:spPr>
          <a:xfrm>
            <a:off x="5867400" y="3140075"/>
            <a:ext cx="252095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 userDrawn="1"/>
        </p:nvCxnSpPr>
        <p:spPr>
          <a:xfrm>
            <a:off x="5867400" y="4398963"/>
            <a:ext cx="252095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 userDrawn="1"/>
        </p:nvCxnSpPr>
        <p:spPr>
          <a:xfrm>
            <a:off x="5867400" y="5659438"/>
            <a:ext cx="252095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79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6" descr="bar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6250"/>
            <a:ext cx="8534400" cy="7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7" descr="bar-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524625"/>
            <a:ext cx="867727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938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6" descr="bar-g-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573463"/>
            <a:ext cx="8677275" cy="7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7" descr="HY-symbol-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350" y="981075"/>
            <a:ext cx="18002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그림 8" descr="HYENG-g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6577013"/>
            <a:ext cx="11525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568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B553BFA-DAAD-45BF-A0AF-AC1C1433896C}" type="datetimeFigureOut">
              <a:rPr lang="ko-KR" altLang="en-US"/>
              <a:pPr>
                <a:defRPr/>
              </a:pPr>
              <a:t>2017-09-04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200">
                <a:solidFill>
                  <a:srgbClr val="898989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1C827ADA-D7EA-4BFA-91D4-23A3B0C99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1675493" y="513670"/>
            <a:ext cx="602600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4400" b="1" dirty="0" smtClean="0">
                <a:solidFill>
                  <a:schemeClr val="tx2"/>
                </a:solidFill>
              </a:rPr>
              <a:t>출장통합시스템 매뉴얼</a:t>
            </a:r>
            <a:endParaRPr kumimoji="0" lang="en-US" altLang="ko-KR" sz="4400" b="1" dirty="0" smtClean="0">
              <a:solidFill>
                <a:schemeClr val="tx2"/>
              </a:solidFill>
            </a:endParaRP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323850" y="2276475"/>
            <a:ext cx="8523288" cy="8318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kumimoji="0" lang="ko-KR" altLang="en-US" sz="4800" b="1" dirty="0">
              <a:solidFill>
                <a:schemeClr val="bg1"/>
              </a:solidFill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6660232" y="2276475"/>
            <a:ext cx="131318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4400" b="1" dirty="0" smtClean="0">
                <a:solidFill>
                  <a:schemeClr val="bg1"/>
                </a:solidFill>
              </a:rPr>
              <a:t>교원</a:t>
            </a:r>
            <a:endParaRPr kumimoji="0" lang="en-US" altLang="ko-KR" sz="4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09184" y="781976"/>
            <a:ext cx="1587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시스템 개요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23850" y="0"/>
            <a:ext cx="41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2400" b="1" smtClean="0">
                <a:solidFill>
                  <a:schemeClr val="tx2"/>
                </a:solidFill>
              </a:rPr>
              <a:t>출장통합시스템 </a:t>
            </a:r>
            <a:r>
              <a:rPr kumimoji="0" lang="ko-KR" altLang="en-US" sz="2400" b="1" dirty="0" smtClean="0">
                <a:solidFill>
                  <a:schemeClr val="tx2"/>
                </a:solidFill>
              </a:rPr>
              <a:t>매뉴얼</a:t>
            </a:r>
            <a:endParaRPr kumimoji="0" lang="ko-KR" altLang="en-US" sz="24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1471619"/>
            <a:ext cx="4021460" cy="37856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출장관련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신청 통합시스템 구축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관련신청사항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 latinLnBrk="1">
              <a:lnSpc>
                <a:spcPct val="150000"/>
              </a:lnSpc>
              <a:buFontTx/>
              <a:buChar char="-"/>
            </a:pP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김영란법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관련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외부강의등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 latinLnBrk="1">
              <a:lnSpc>
                <a:spcPct val="150000"/>
              </a:lnSpc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전임교원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출장신청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 latinLnBrk="1">
              <a:lnSpc>
                <a:spcPct val="150000"/>
              </a:lnSpc>
              <a:buFontTx/>
              <a:buChar char="-"/>
            </a:pP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전자출결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강의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보강신청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742950" lvl="1" indent="-285750" latinLnBrk="1">
              <a:lnSpc>
                <a:spcPct val="150000"/>
              </a:lnSpc>
              <a:buFontTx/>
              <a:buChar char="-"/>
            </a:pP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입력정보내용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간소화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atinLnBrk="1">
              <a:lnSpc>
                <a:spcPct val="150000"/>
              </a:lnSpc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atinLnBrk="1">
              <a:lnSpc>
                <a:spcPct val="150000"/>
              </a:lnSpc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4.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시스템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오픈일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2017.09.11(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월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104077141"/>
              </p:ext>
            </p:extLst>
          </p:nvPr>
        </p:nvGraphicFramePr>
        <p:xfrm>
          <a:off x="4462130" y="1340768"/>
          <a:ext cx="4272136" cy="369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914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09184" y="781976"/>
            <a:ext cx="2592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시스템 세부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신청사항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23850" y="0"/>
            <a:ext cx="41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2400" b="1" smtClean="0">
                <a:solidFill>
                  <a:schemeClr val="tx2"/>
                </a:solidFill>
              </a:rPr>
              <a:t>출장통합시스템 </a:t>
            </a:r>
            <a:r>
              <a:rPr kumimoji="0" lang="ko-KR" altLang="en-US" sz="2400" b="1" dirty="0" smtClean="0">
                <a:solidFill>
                  <a:schemeClr val="tx2"/>
                </a:solidFill>
              </a:rPr>
              <a:t>매뉴얼</a:t>
            </a:r>
            <a:endParaRPr kumimoji="0" lang="ko-KR" altLang="en-US" sz="24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850" y="1340768"/>
            <a:ext cx="8424614" cy="421160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HY-</a:t>
            </a:r>
            <a:r>
              <a:rPr lang="en-US" altLang="ko-KR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접속 후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신청메뉴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교원출장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외부강의 등 선택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출장종류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확인 후 신청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?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선택하여 세부사항 확인하여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해당내용에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빠짐없이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기재요망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출장구분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확인 후 신청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구분 옆의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?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선택하여 세부사항 확인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증빙자료 표기된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출장구분의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경우 증빙자료 업로드 필수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국내외구분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주임교수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학과장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학부장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: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기본적으로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소속학과장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표기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도시 및 장소 기재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출장내용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기재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일시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출장은 시간까지 세분화 하여 표기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수업시간이후 출장의 경우 보강대상리스트에서 제외됨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정기출장의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경우는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Y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표기 후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출장일시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표기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승인받은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타대학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기관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출장신청자의 경우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정기출장에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입력필수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강의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해당출장기간동안의 수업리스트에 대한 대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보강 입력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대강 시 효과적인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수업진행을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위하여 시간강사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이상자에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한하여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입력요망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출장신청이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승인되면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전자출결에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해당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대보강에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대한 내용 연동됨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외부강의등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신고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해당자의 경우 내용 입력</a:t>
            </a:r>
            <a:endParaRPr lang="en-US" altLang="ko-KR" sz="12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342900" indent="-342900" latinLnBrk="1">
              <a:lnSpc>
                <a:spcPct val="150000"/>
              </a:lnSpc>
              <a:buAutoNum type="arabicPeriod"/>
            </a:pP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보직자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교내정보결제권한변경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보직자의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경우 </a:t>
            </a:r>
            <a:r>
              <a:rPr lang="ko-KR" altLang="en-US" sz="12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직무대행자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입력</a:t>
            </a:r>
            <a:endParaRPr lang="ko-KR" altLang="en-US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35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898430" y="1444545"/>
            <a:ext cx="6768752" cy="4942246"/>
            <a:chOff x="611560" y="1803133"/>
            <a:chExt cx="5400600" cy="3943281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765" r="40938" b="10622"/>
            <a:stretch/>
          </p:blipFill>
          <p:spPr>
            <a:xfrm>
              <a:off x="611560" y="1803133"/>
              <a:ext cx="5400600" cy="3943281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15" name="그림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9747" t="26673" r="71177" b="71532"/>
            <a:stretch/>
          </p:blipFill>
          <p:spPr>
            <a:xfrm>
              <a:off x="2400300" y="2378595"/>
              <a:ext cx="831850" cy="8890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7" name="직사각형 16"/>
          <p:cNvSpPr/>
          <p:nvPr/>
        </p:nvSpPr>
        <p:spPr>
          <a:xfrm>
            <a:off x="3163227" y="2384425"/>
            <a:ext cx="1037298" cy="13335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3024639" y="1667711"/>
            <a:ext cx="337747" cy="33065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타원 18"/>
          <p:cNvSpPr/>
          <p:nvPr/>
        </p:nvSpPr>
        <p:spPr>
          <a:xfrm>
            <a:off x="2625899" y="1363921"/>
            <a:ext cx="432048" cy="471938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ko-KR" alt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2806626" y="2047852"/>
            <a:ext cx="432048" cy="471938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  <a:endParaRPr lang="ko-KR" alt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09184" y="648564"/>
            <a:ext cx="2130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시스템 접근 방법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319" y="1020502"/>
            <a:ext cx="526778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HY-</a:t>
            </a:r>
            <a:r>
              <a:rPr lang="en-US" altLang="ko-KR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iN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포털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→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신청</a:t>
            </a:r>
            <a:r>
              <a:rPr lang="ko-KR" altLang="en-US" sz="16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→인사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교무→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교원출장외부강의등</a:t>
            </a: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23850" y="0"/>
            <a:ext cx="41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2400" b="1" smtClean="0">
                <a:solidFill>
                  <a:schemeClr val="tx2"/>
                </a:solidFill>
              </a:rPr>
              <a:t>출장통합시스템 </a:t>
            </a:r>
            <a:r>
              <a:rPr kumimoji="0" lang="ko-KR" altLang="en-US" sz="2400" b="1" dirty="0" smtClean="0">
                <a:solidFill>
                  <a:schemeClr val="tx2"/>
                </a:solidFill>
              </a:rPr>
              <a:t>매뉴얼</a:t>
            </a:r>
            <a:endParaRPr kumimoji="0" lang="ko-KR" alt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12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b="16044"/>
          <a:stretch/>
        </p:blipFill>
        <p:spPr>
          <a:xfrm>
            <a:off x="683568" y="1464562"/>
            <a:ext cx="8021485" cy="46805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직사각형 13"/>
          <p:cNvSpPr/>
          <p:nvPr/>
        </p:nvSpPr>
        <p:spPr>
          <a:xfrm>
            <a:off x="409184" y="648564"/>
            <a:ext cx="2361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출장종류 입력 방법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37675" y="2925239"/>
            <a:ext cx="2381572" cy="2552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직선 화살표 연결선 22"/>
          <p:cNvCxnSpPr>
            <a:stCxn id="22" idx="0"/>
          </p:cNvCxnSpPr>
          <p:nvPr/>
        </p:nvCxnSpPr>
        <p:spPr>
          <a:xfrm flipV="1">
            <a:off x="1928461" y="1585703"/>
            <a:ext cx="1839613" cy="133953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타원 24"/>
          <p:cNvSpPr/>
          <p:nvPr/>
        </p:nvSpPr>
        <p:spPr>
          <a:xfrm>
            <a:off x="467544" y="2605854"/>
            <a:ext cx="432048" cy="471938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ko-KR" alt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323850" y="0"/>
            <a:ext cx="41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2400" b="1" smtClean="0">
                <a:solidFill>
                  <a:schemeClr val="tx2"/>
                </a:solidFill>
              </a:rPr>
              <a:t>출장통합시스템 </a:t>
            </a:r>
            <a:r>
              <a:rPr kumimoji="0" lang="ko-KR" altLang="en-US" sz="2400" b="1" dirty="0" smtClean="0">
                <a:solidFill>
                  <a:schemeClr val="tx2"/>
                </a:solidFill>
              </a:rPr>
              <a:t>매뉴얼</a:t>
            </a:r>
            <a:endParaRPr kumimoji="0" lang="ko-KR" altLang="en-US" sz="2400" b="1" dirty="0">
              <a:solidFill>
                <a:schemeClr val="tx2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561" y="116632"/>
            <a:ext cx="4760519" cy="466530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80237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/>
          <a:srcRect b="16044"/>
          <a:stretch/>
        </p:blipFill>
        <p:spPr>
          <a:xfrm>
            <a:off x="683568" y="1120931"/>
            <a:ext cx="8021485" cy="46805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직사각형 3"/>
          <p:cNvSpPr/>
          <p:nvPr/>
        </p:nvSpPr>
        <p:spPr>
          <a:xfrm>
            <a:off x="3499163" y="2572464"/>
            <a:ext cx="2381572" cy="2552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267095" y="2254527"/>
            <a:ext cx="432048" cy="471938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</a:t>
            </a:r>
            <a:endParaRPr lang="ko-KR" alt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09184" y="611396"/>
            <a:ext cx="2443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출장구분 입력 방법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" name="직선 화살표 연결선 12"/>
          <p:cNvCxnSpPr>
            <a:stCxn id="4" idx="2"/>
          </p:cNvCxnSpPr>
          <p:nvPr/>
        </p:nvCxnSpPr>
        <p:spPr>
          <a:xfrm>
            <a:off x="4689949" y="2827729"/>
            <a:ext cx="674139" cy="4669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23850" y="0"/>
            <a:ext cx="41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2400" b="1" smtClean="0">
                <a:solidFill>
                  <a:schemeClr val="tx2"/>
                </a:solidFill>
              </a:rPr>
              <a:t>출장통합시스템 </a:t>
            </a:r>
            <a:r>
              <a:rPr kumimoji="0" lang="ko-KR" altLang="en-US" sz="2400" b="1" dirty="0" smtClean="0">
                <a:solidFill>
                  <a:schemeClr val="tx2"/>
                </a:solidFill>
              </a:rPr>
              <a:t>매뉴얼</a:t>
            </a:r>
            <a:endParaRPr kumimoji="0" lang="ko-KR" altLang="en-US" sz="2400" b="1" dirty="0">
              <a:solidFill>
                <a:schemeClr val="tx2"/>
              </a:solidFill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 rotWithShape="1">
          <a:blip r:embed="rId4"/>
          <a:srcRect b="6678"/>
          <a:stretch/>
        </p:blipFill>
        <p:spPr>
          <a:xfrm>
            <a:off x="3913400" y="3315495"/>
            <a:ext cx="4866055" cy="303841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5698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b="22131"/>
          <a:stretch/>
        </p:blipFill>
        <p:spPr>
          <a:xfrm>
            <a:off x="365872" y="1559716"/>
            <a:ext cx="8319728" cy="49119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직사각형 3"/>
          <p:cNvSpPr/>
          <p:nvPr/>
        </p:nvSpPr>
        <p:spPr>
          <a:xfrm>
            <a:off x="409184" y="567730"/>
            <a:ext cx="31550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외부강의등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신청 방법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21319" y="908720"/>
            <a:ext cx="33874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외부강의 등 기타 정보 입력</a:t>
            </a:r>
            <a:endParaRPr lang="en-US" altLang="ko-KR" sz="16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latinLnBrk="1" hangingPunct="1">
              <a:defRPr/>
            </a:pP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출장신청 완료</a:t>
            </a: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타원 5"/>
          <p:cNvSpPr/>
          <p:nvPr/>
        </p:nvSpPr>
        <p:spPr>
          <a:xfrm>
            <a:off x="1320998" y="3473576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타원 6"/>
          <p:cNvSpPr/>
          <p:nvPr/>
        </p:nvSpPr>
        <p:spPr>
          <a:xfrm>
            <a:off x="4154205" y="3483101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6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8" name="타원 7"/>
          <p:cNvSpPr/>
          <p:nvPr/>
        </p:nvSpPr>
        <p:spPr>
          <a:xfrm>
            <a:off x="1325935" y="3704305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7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9" name="타원 8"/>
          <p:cNvSpPr/>
          <p:nvPr/>
        </p:nvSpPr>
        <p:spPr>
          <a:xfrm>
            <a:off x="4108862" y="3713830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8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325935" y="3952717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9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타원 13"/>
          <p:cNvSpPr/>
          <p:nvPr/>
        </p:nvSpPr>
        <p:spPr>
          <a:xfrm>
            <a:off x="663061" y="4333717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10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3900482" y="6021288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13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04126" y="5073461"/>
            <a:ext cx="1431570" cy="47539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915816" y="5187970"/>
            <a:ext cx="5328591" cy="515967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ko-KR" sz="1400" b="1" dirty="0" smtClean="0"/>
              <a:t>- </a:t>
            </a:r>
            <a:r>
              <a:rPr lang="ko-KR" altLang="en-US" sz="1400" b="1" dirty="0" smtClean="0"/>
              <a:t>수업 보강이 불필요한 경우 또는 실제 수업이 가능한 경우 입력</a:t>
            </a:r>
            <a:endParaRPr lang="en-US" altLang="ko-KR" sz="1400" b="1" dirty="0" smtClean="0"/>
          </a:p>
        </p:txBody>
      </p:sp>
      <p:cxnSp>
        <p:nvCxnSpPr>
          <p:cNvPr id="21" name="직선 화살표 연결선 20"/>
          <p:cNvCxnSpPr>
            <a:stCxn id="19" idx="3"/>
            <a:endCxn id="20" idx="1"/>
          </p:cNvCxnSpPr>
          <p:nvPr/>
        </p:nvCxnSpPr>
        <p:spPr>
          <a:xfrm>
            <a:off x="1835696" y="5311159"/>
            <a:ext cx="1080120" cy="1347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323850" y="0"/>
            <a:ext cx="41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2400" b="1" smtClean="0">
                <a:solidFill>
                  <a:schemeClr val="tx2"/>
                </a:solidFill>
              </a:rPr>
              <a:t>출장통합시스템 </a:t>
            </a:r>
            <a:r>
              <a:rPr kumimoji="0" lang="ko-KR" altLang="en-US" sz="2400" b="1" dirty="0" smtClean="0">
                <a:solidFill>
                  <a:schemeClr val="tx2"/>
                </a:solidFill>
              </a:rPr>
              <a:t>매뉴얼</a:t>
            </a:r>
            <a:endParaRPr kumimoji="0" lang="ko-KR" altLang="en-US" sz="2400" b="1" dirty="0">
              <a:solidFill>
                <a:schemeClr val="tx2"/>
              </a:solidFill>
            </a:endParaRPr>
          </a:p>
        </p:txBody>
      </p:sp>
      <p:sp>
        <p:nvSpPr>
          <p:cNvPr id="18" name="타원 17"/>
          <p:cNvSpPr/>
          <p:nvPr/>
        </p:nvSpPr>
        <p:spPr>
          <a:xfrm>
            <a:off x="1442990" y="4333717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11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2" name="타원 21"/>
          <p:cNvSpPr/>
          <p:nvPr/>
        </p:nvSpPr>
        <p:spPr>
          <a:xfrm>
            <a:off x="2276707" y="4333717"/>
            <a:ext cx="216000" cy="2160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altLang="ko-KR" sz="1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12</a:t>
            </a:r>
            <a:endParaRPr lang="ko-KR" altLang="en-US" sz="1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86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 rotWithShape="1">
          <a:blip r:embed="rId2"/>
          <a:srcRect b="22131"/>
          <a:stretch/>
        </p:blipFill>
        <p:spPr>
          <a:xfrm>
            <a:off x="365872" y="1559716"/>
            <a:ext cx="8319728" cy="49119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직사각형 3"/>
          <p:cNvSpPr/>
          <p:nvPr/>
        </p:nvSpPr>
        <p:spPr>
          <a:xfrm>
            <a:off x="409184" y="648564"/>
            <a:ext cx="2361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b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[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정기출장 신고 방법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]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21319" y="1020502"/>
            <a:ext cx="36102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latinLnBrk="1" hangingPunct="1">
              <a:defRPr/>
            </a:pP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정기출장 구분을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‘Y’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선택 후 신청</a:t>
            </a:r>
            <a:endParaRPr lang="en-US" altLang="ko-KR" sz="16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948182" y="3923128"/>
            <a:ext cx="285313" cy="25526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/>
          <p:cNvCxnSpPr>
            <a:stCxn id="17" idx="2"/>
          </p:cNvCxnSpPr>
          <p:nvPr/>
        </p:nvCxnSpPr>
        <p:spPr>
          <a:xfrm>
            <a:off x="1090839" y="4178393"/>
            <a:ext cx="871322" cy="5418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1522534" y="3955170"/>
            <a:ext cx="5641754" cy="22322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323850" y="0"/>
            <a:ext cx="41041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ko-KR" altLang="en-US" sz="2400" b="1" smtClean="0">
                <a:solidFill>
                  <a:schemeClr val="tx2"/>
                </a:solidFill>
              </a:rPr>
              <a:t>출장통합시스템 </a:t>
            </a:r>
            <a:r>
              <a:rPr kumimoji="0" lang="ko-KR" altLang="en-US" sz="2400" b="1" dirty="0" smtClean="0">
                <a:solidFill>
                  <a:schemeClr val="tx2"/>
                </a:solidFill>
              </a:rPr>
              <a:t>매뉴얼</a:t>
            </a:r>
            <a:endParaRPr kumimoji="0" lang="ko-KR" altLang="en-US" sz="2400" b="1" dirty="0">
              <a:solidFill>
                <a:schemeClr val="tx2"/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3"/>
          <a:srcRect b="39100"/>
          <a:stretch/>
        </p:blipFill>
        <p:spPr>
          <a:xfrm>
            <a:off x="1962161" y="4570496"/>
            <a:ext cx="4762500" cy="141538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2255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5509</TotalTime>
  <Words>279</Words>
  <Application>Microsoft Office PowerPoint</Application>
  <PresentationFormat>화면 슬라이드 쇼(4:3)</PresentationFormat>
  <Paragraphs>64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XXXX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USER00</dc:creator>
  <cp:lastModifiedBy>Windows User</cp:lastModifiedBy>
  <cp:revision>297</cp:revision>
  <cp:lastPrinted>2017-08-31T08:07:20Z</cp:lastPrinted>
  <dcterms:created xsi:type="dcterms:W3CDTF">2012-08-03T01:24:11Z</dcterms:created>
  <dcterms:modified xsi:type="dcterms:W3CDTF">2017-09-04T07:20:57Z</dcterms:modified>
</cp:coreProperties>
</file>